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 autoCompressPictures="0">
  <p:sldMasterIdLst>
    <p:sldMasterId id="2147483654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51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73189632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1" name="Shape 1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8" name="Shape 1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95" name="Shape 1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02" name="Shape 2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Shape 208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09" name="Shape 2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Shape 215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16" name="Shape 21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Shape 22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23" name="Shape 2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Shape 228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29" name="Shape 22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Shape 234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35" name="Shape 2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Shape 241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42" name="Shape 24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6" name="Shape 1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52" name="Shape 1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58" name="Shape 1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67" name="Shape 1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74" name="Shape 1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7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Clr>
                <a:schemeClr val="dk1"/>
              </a:buClr>
              <a:buSzPct val="100000"/>
              <a:buNone/>
              <a:defRPr sz="1800">
                <a:solidFill>
                  <a:schemeClr val="dk1"/>
                </a:solidFill>
              </a:defRPr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lt1"/>
            </a:gs>
            <a:gs pos="30000">
              <a:schemeClr val="lt1"/>
            </a:gs>
            <a:gs pos="100000">
              <a:schemeClr val="lt2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600"/>
              </a:spcBef>
              <a:buSzPct val="100000"/>
              <a:defRPr sz="3000"/>
            </a:lvl1pPr>
            <a:lvl2pPr>
              <a:spcBef>
                <a:spcPts val="480"/>
              </a:spcBef>
              <a:buSzPct val="100000"/>
              <a:defRPr sz="2400"/>
            </a:lvl2pPr>
            <a:lvl3pPr>
              <a:spcBef>
                <a:spcPts val="480"/>
              </a:spcBef>
              <a:buSzPct val="100000"/>
              <a:defRPr sz="2400"/>
            </a:lvl3pPr>
            <a:lvl4pPr>
              <a:spcBef>
                <a:spcPts val="360"/>
              </a:spcBef>
              <a:buSzPct val="100000"/>
              <a:defRPr sz="1800"/>
            </a:lvl4pPr>
            <a:lvl5pPr>
              <a:spcBef>
                <a:spcPts val="360"/>
              </a:spcBef>
              <a:buSzPct val="100000"/>
              <a:defRPr sz="1800"/>
            </a:lvl5pPr>
            <a:lvl6pPr>
              <a:spcBef>
                <a:spcPts val="360"/>
              </a:spcBef>
              <a:buSzPct val="100000"/>
              <a:defRPr sz="1800"/>
            </a:lvl6pPr>
            <a:lvl7pPr>
              <a:spcBef>
                <a:spcPts val="360"/>
              </a:spcBef>
              <a:buSzPct val="100000"/>
              <a:defRPr sz="1800"/>
            </a:lvl7pPr>
            <a:lvl8pPr>
              <a:spcBef>
                <a:spcPts val="360"/>
              </a:spcBef>
              <a:buSzPct val="100000"/>
              <a:defRPr sz="1800"/>
            </a:lvl8pPr>
            <a:lvl9pPr>
              <a:spcBef>
                <a:spcPts val="360"/>
              </a:spcBef>
              <a:buSzPct val="100000"/>
              <a:defRPr sz="18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.jpg"/><Relationship Id="rId4" Type="http://schemas.openxmlformats.org/officeDocument/2006/relationships/hyperlink" Target="mailto:jdonahue805@gmail.com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document/d/1oHs7nElSicJFbCOO5iOL6LwCvhvmRhq2sK7pZ05dMwc/edit?usp=sharing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be.com/v/U06W3H_iDho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forms/d/1JRv97EC2klIgpoNVnZf5FHE2w8yyhuHtsQgpvz5cGUA/edit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eDbpjlDAepI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www.gclassfolders.com/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sites.google.com/site/gappssummitnj/evaluation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2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be.com/v/v3I6Y7D4u9E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be.com/v/hnSRHtdjsow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457200" y="122503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Google Scripts</a:t>
            </a:r>
          </a:p>
        </p:txBody>
      </p:sp>
      <p:pic>
        <p:nvPicPr>
          <p:cNvPr id="24" name="Shape 24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7184150" y="3102000"/>
            <a:ext cx="1905000" cy="19431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5" name="Shape 25"/>
          <p:cNvGrpSpPr/>
          <p:nvPr/>
        </p:nvGrpSpPr>
        <p:grpSpPr>
          <a:xfrm>
            <a:off x="7614204" y="6576217"/>
            <a:ext cx="1474937" cy="74731"/>
            <a:chOff x="5396874" y="6481774"/>
            <a:chExt cx="3692882" cy="269400"/>
          </a:xfrm>
        </p:grpSpPr>
        <p:sp>
          <p:nvSpPr>
            <p:cNvPr id="26" name="Shape 26"/>
            <p:cNvSpPr/>
            <p:nvPr/>
          </p:nvSpPr>
          <p:spPr>
            <a:xfrm rot="10800000">
              <a:off x="5778607" y="6481774"/>
              <a:ext cx="269400" cy="269400"/>
            </a:xfrm>
            <a:prstGeom prst="rect">
              <a:avLst/>
            </a:prstGeom>
            <a:solidFill>
              <a:srgbClr val="DA433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" name="Shape 27"/>
            <p:cNvSpPr/>
            <p:nvPr/>
          </p:nvSpPr>
          <p:spPr>
            <a:xfrm rot="10800000">
              <a:off x="5396982" y="6481774"/>
              <a:ext cx="269400" cy="269400"/>
            </a:xfrm>
            <a:prstGeom prst="rect">
              <a:avLst/>
            </a:prstGeom>
            <a:solidFill>
              <a:srgbClr val="F3B3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" name="Shape 28"/>
            <p:cNvSpPr/>
            <p:nvPr/>
          </p:nvSpPr>
          <p:spPr>
            <a:xfrm rot="10800000">
              <a:off x="5396874" y="6481774"/>
              <a:ext cx="269400" cy="269400"/>
            </a:xfrm>
            <a:prstGeom prst="rect">
              <a:avLst/>
            </a:prstGeom>
            <a:solidFill>
              <a:srgbClr val="4184F3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" name="Shape 29"/>
            <p:cNvSpPr/>
            <p:nvPr/>
          </p:nvSpPr>
          <p:spPr>
            <a:xfrm rot="10800000">
              <a:off x="8820357" y="6481774"/>
              <a:ext cx="269400" cy="269400"/>
            </a:xfrm>
            <a:prstGeom prst="rect">
              <a:avLst/>
            </a:prstGeom>
            <a:solidFill>
              <a:srgbClr val="DA433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" name="Shape 30"/>
            <p:cNvSpPr/>
            <p:nvPr/>
          </p:nvSpPr>
          <p:spPr>
            <a:xfrm rot="10800000">
              <a:off x="8438732" y="6481774"/>
              <a:ext cx="269400" cy="269400"/>
            </a:xfrm>
            <a:prstGeom prst="rect">
              <a:avLst/>
            </a:prstGeom>
            <a:solidFill>
              <a:srgbClr val="F3B3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" name="Shape 31"/>
            <p:cNvSpPr/>
            <p:nvPr/>
          </p:nvSpPr>
          <p:spPr>
            <a:xfrm rot="10800000">
              <a:off x="8057106" y="6481774"/>
              <a:ext cx="269400" cy="269400"/>
            </a:xfrm>
            <a:prstGeom prst="rect">
              <a:avLst/>
            </a:prstGeom>
            <a:solidFill>
              <a:srgbClr val="0E9C5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" name="Shape 32"/>
            <p:cNvSpPr/>
            <p:nvPr/>
          </p:nvSpPr>
          <p:spPr>
            <a:xfrm rot="10800000">
              <a:off x="7675481" y="6481774"/>
              <a:ext cx="269400" cy="269400"/>
            </a:xfrm>
            <a:prstGeom prst="rect">
              <a:avLst/>
            </a:prstGeom>
            <a:solidFill>
              <a:srgbClr val="4184F3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" name="Shape 33"/>
            <p:cNvSpPr/>
            <p:nvPr/>
          </p:nvSpPr>
          <p:spPr>
            <a:xfrm rot="10800000">
              <a:off x="7293857" y="6481774"/>
              <a:ext cx="269400" cy="269400"/>
            </a:xfrm>
            <a:prstGeom prst="rect">
              <a:avLst/>
            </a:prstGeom>
            <a:solidFill>
              <a:srgbClr val="DA433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" name="Shape 34"/>
            <p:cNvSpPr/>
            <p:nvPr/>
          </p:nvSpPr>
          <p:spPr>
            <a:xfrm rot="10800000">
              <a:off x="6912232" y="6481774"/>
              <a:ext cx="269400" cy="269400"/>
            </a:xfrm>
            <a:prstGeom prst="rect">
              <a:avLst/>
            </a:prstGeom>
            <a:solidFill>
              <a:srgbClr val="F3B3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" name="Shape 35"/>
            <p:cNvSpPr/>
            <p:nvPr/>
          </p:nvSpPr>
          <p:spPr>
            <a:xfrm rot="10800000">
              <a:off x="6530607" y="6481774"/>
              <a:ext cx="269400" cy="269400"/>
            </a:xfrm>
            <a:prstGeom prst="rect">
              <a:avLst/>
            </a:prstGeom>
            <a:solidFill>
              <a:srgbClr val="0E9C5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" name="Shape 36"/>
            <p:cNvSpPr/>
            <p:nvPr/>
          </p:nvSpPr>
          <p:spPr>
            <a:xfrm rot="10800000">
              <a:off x="6148980" y="6481774"/>
              <a:ext cx="269400" cy="269400"/>
            </a:xfrm>
            <a:prstGeom prst="rect">
              <a:avLst/>
            </a:prstGeom>
            <a:solidFill>
              <a:srgbClr val="4184F3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cxnSp>
        <p:nvCxnSpPr>
          <p:cNvPr id="37" name="Shape 37"/>
          <p:cNvCxnSpPr/>
          <p:nvPr/>
        </p:nvCxnSpPr>
        <p:spPr>
          <a:xfrm>
            <a:off x="-21300" y="6648450"/>
            <a:ext cx="9163199" cy="0"/>
          </a:xfrm>
          <a:prstGeom prst="straightConnector1">
            <a:avLst/>
          </a:prstGeom>
          <a:noFill/>
          <a:ln w="9525" cap="flat">
            <a:solidFill>
              <a:srgbClr val="D9D9D9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8" name="Shape 38"/>
          <p:cNvSpPr txBox="1"/>
          <p:nvPr/>
        </p:nvSpPr>
        <p:spPr>
          <a:xfrm>
            <a:off x="7484400" y="6572250"/>
            <a:ext cx="1680899" cy="200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ct val="25000"/>
              <a:buFont typeface="Open Sans"/>
              <a:buNone/>
            </a:pPr>
            <a:r>
              <a:rPr lang="en" sz="1000" b="0" i="0" u="none" strike="noStrike" cap="none" baseline="0">
                <a:solidFill>
                  <a:srgbClr val="999999"/>
                </a:solidFill>
                <a:latin typeface="Open Sans"/>
                <a:ea typeface="Open Sans"/>
                <a:cs typeface="Open Sans"/>
                <a:sym typeface="Open Sans"/>
              </a:rPr>
              <a:t>Google Education Trainer</a:t>
            </a:r>
          </a:p>
        </p:txBody>
      </p:sp>
      <p:grpSp>
        <p:nvGrpSpPr>
          <p:cNvPr id="39" name="Shape 39"/>
          <p:cNvGrpSpPr/>
          <p:nvPr/>
        </p:nvGrpSpPr>
        <p:grpSpPr>
          <a:xfrm>
            <a:off x="7766604" y="6728617"/>
            <a:ext cx="1474937" cy="74731"/>
            <a:chOff x="5396874" y="6481774"/>
            <a:chExt cx="3692882" cy="269400"/>
          </a:xfrm>
        </p:grpSpPr>
        <p:sp>
          <p:nvSpPr>
            <p:cNvPr id="40" name="Shape 40"/>
            <p:cNvSpPr/>
            <p:nvPr/>
          </p:nvSpPr>
          <p:spPr>
            <a:xfrm rot="10800000">
              <a:off x="5778607" y="6481774"/>
              <a:ext cx="269400" cy="269400"/>
            </a:xfrm>
            <a:prstGeom prst="rect">
              <a:avLst/>
            </a:prstGeom>
            <a:solidFill>
              <a:srgbClr val="DA433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" name="Shape 41"/>
            <p:cNvSpPr/>
            <p:nvPr/>
          </p:nvSpPr>
          <p:spPr>
            <a:xfrm rot="10800000">
              <a:off x="5396982" y="6481774"/>
              <a:ext cx="269400" cy="269400"/>
            </a:xfrm>
            <a:prstGeom prst="rect">
              <a:avLst/>
            </a:prstGeom>
            <a:solidFill>
              <a:srgbClr val="F3B3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" name="Shape 42"/>
            <p:cNvSpPr/>
            <p:nvPr/>
          </p:nvSpPr>
          <p:spPr>
            <a:xfrm rot="10800000">
              <a:off x="5396874" y="6481774"/>
              <a:ext cx="269400" cy="269400"/>
            </a:xfrm>
            <a:prstGeom prst="rect">
              <a:avLst/>
            </a:prstGeom>
            <a:solidFill>
              <a:srgbClr val="4184F3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" name="Shape 43"/>
            <p:cNvSpPr/>
            <p:nvPr/>
          </p:nvSpPr>
          <p:spPr>
            <a:xfrm rot="10800000">
              <a:off x="8820357" y="6481774"/>
              <a:ext cx="269400" cy="269400"/>
            </a:xfrm>
            <a:prstGeom prst="rect">
              <a:avLst/>
            </a:prstGeom>
            <a:solidFill>
              <a:srgbClr val="DA433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" name="Shape 44"/>
            <p:cNvSpPr/>
            <p:nvPr/>
          </p:nvSpPr>
          <p:spPr>
            <a:xfrm rot="10800000">
              <a:off x="8438732" y="6481774"/>
              <a:ext cx="269400" cy="269400"/>
            </a:xfrm>
            <a:prstGeom prst="rect">
              <a:avLst/>
            </a:prstGeom>
            <a:solidFill>
              <a:srgbClr val="F3B3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" name="Shape 45"/>
            <p:cNvSpPr/>
            <p:nvPr/>
          </p:nvSpPr>
          <p:spPr>
            <a:xfrm rot="10800000">
              <a:off x="8057106" y="6481774"/>
              <a:ext cx="269400" cy="269400"/>
            </a:xfrm>
            <a:prstGeom prst="rect">
              <a:avLst/>
            </a:prstGeom>
            <a:solidFill>
              <a:srgbClr val="0E9C5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" name="Shape 46"/>
            <p:cNvSpPr/>
            <p:nvPr/>
          </p:nvSpPr>
          <p:spPr>
            <a:xfrm rot="10800000">
              <a:off x="7675481" y="6481774"/>
              <a:ext cx="269400" cy="269400"/>
            </a:xfrm>
            <a:prstGeom prst="rect">
              <a:avLst/>
            </a:prstGeom>
            <a:solidFill>
              <a:srgbClr val="4184F3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" name="Shape 47"/>
            <p:cNvSpPr/>
            <p:nvPr/>
          </p:nvSpPr>
          <p:spPr>
            <a:xfrm rot="10800000">
              <a:off x="7293857" y="6481774"/>
              <a:ext cx="269400" cy="269400"/>
            </a:xfrm>
            <a:prstGeom prst="rect">
              <a:avLst/>
            </a:prstGeom>
            <a:solidFill>
              <a:srgbClr val="DA433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" name="Shape 48"/>
            <p:cNvSpPr/>
            <p:nvPr/>
          </p:nvSpPr>
          <p:spPr>
            <a:xfrm rot="10800000">
              <a:off x="6912232" y="6481774"/>
              <a:ext cx="269400" cy="269400"/>
            </a:xfrm>
            <a:prstGeom prst="rect">
              <a:avLst/>
            </a:prstGeom>
            <a:solidFill>
              <a:srgbClr val="F3B3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" name="Shape 49"/>
            <p:cNvSpPr/>
            <p:nvPr/>
          </p:nvSpPr>
          <p:spPr>
            <a:xfrm rot="10800000">
              <a:off x="6530607" y="6481774"/>
              <a:ext cx="269400" cy="269400"/>
            </a:xfrm>
            <a:prstGeom prst="rect">
              <a:avLst/>
            </a:prstGeom>
            <a:solidFill>
              <a:srgbClr val="0E9C5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" name="Shape 50"/>
            <p:cNvSpPr/>
            <p:nvPr/>
          </p:nvSpPr>
          <p:spPr>
            <a:xfrm rot="10800000">
              <a:off x="6148980" y="6481774"/>
              <a:ext cx="269400" cy="269400"/>
            </a:xfrm>
            <a:prstGeom prst="rect">
              <a:avLst/>
            </a:prstGeom>
            <a:solidFill>
              <a:srgbClr val="4184F3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cxnSp>
        <p:nvCxnSpPr>
          <p:cNvPr id="51" name="Shape 51"/>
          <p:cNvCxnSpPr/>
          <p:nvPr/>
        </p:nvCxnSpPr>
        <p:spPr>
          <a:xfrm>
            <a:off x="131100" y="6800850"/>
            <a:ext cx="9163199" cy="0"/>
          </a:xfrm>
          <a:prstGeom prst="straightConnector1">
            <a:avLst/>
          </a:prstGeom>
          <a:noFill/>
          <a:ln w="9525" cap="flat">
            <a:solidFill>
              <a:srgbClr val="D9D9D9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52" name="Shape 52"/>
          <p:cNvSpPr txBox="1"/>
          <p:nvPr/>
        </p:nvSpPr>
        <p:spPr>
          <a:xfrm>
            <a:off x="7636800" y="6724650"/>
            <a:ext cx="1680899" cy="200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ct val="25000"/>
              <a:buFont typeface="Open Sans"/>
              <a:buNone/>
            </a:pPr>
            <a:r>
              <a:rPr lang="en" sz="1000" b="0" i="0" u="none" strike="noStrike" cap="none" baseline="0">
                <a:solidFill>
                  <a:srgbClr val="999999"/>
                </a:solidFill>
                <a:latin typeface="Open Sans"/>
                <a:ea typeface="Open Sans"/>
                <a:cs typeface="Open Sans"/>
                <a:sym typeface="Open Sans"/>
              </a:rPr>
              <a:t>Google Education Trainer</a:t>
            </a:r>
          </a:p>
        </p:txBody>
      </p:sp>
      <p:grpSp>
        <p:nvGrpSpPr>
          <p:cNvPr id="53" name="Shape 53"/>
          <p:cNvGrpSpPr/>
          <p:nvPr/>
        </p:nvGrpSpPr>
        <p:grpSpPr>
          <a:xfrm>
            <a:off x="7919004" y="6881017"/>
            <a:ext cx="1474937" cy="74731"/>
            <a:chOff x="5396874" y="6481774"/>
            <a:chExt cx="3692882" cy="269400"/>
          </a:xfrm>
        </p:grpSpPr>
        <p:sp>
          <p:nvSpPr>
            <p:cNvPr id="54" name="Shape 54"/>
            <p:cNvSpPr/>
            <p:nvPr/>
          </p:nvSpPr>
          <p:spPr>
            <a:xfrm rot="10800000">
              <a:off x="5778607" y="6481774"/>
              <a:ext cx="269400" cy="269400"/>
            </a:xfrm>
            <a:prstGeom prst="rect">
              <a:avLst/>
            </a:prstGeom>
            <a:solidFill>
              <a:srgbClr val="DA433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5" name="Shape 55"/>
            <p:cNvSpPr/>
            <p:nvPr/>
          </p:nvSpPr>
          <p:spPr>
            <a:xfrm rot="10800000">
              <a:off x="5396982" y="6481774"/>
              <a:ext cx="269400" cy="269400"/>
            </a:xfrm>
            <a:prstGeom prst="rect">
              <a:avLst/>
            </a:prstGeom>
            <a:solidFill>
              <a:srgbClr val="F3B3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6" name="Shape 56"/>
            <p:cNvSpPr/>
            <p:nvPr/>
          </p:nvSpPr>
          <p:spPr>
            <a:xfrm rot="10800000">
              <a:off x="5396874" y="6481774"/>
              <a:ext cx="269400" cy="269400"/>
            </a:xfrm>
            <a:prstGeom prst="rect">
              <a:avLst/>
            </a:prstGeom>
            <a:solidFill>
              <a:srgbClr val="4184F3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7" name="Shape 57"/>
            <p:cNvSpPr/>
            <p:nvPr/>
          </p:nvSpPr>
          <p:spPr>
            <a:xfrm rot="10800000">
              <a:off x="8820357" y="6481774"/>
              <a:ext cx="269400" cy="269400"/>
            </a:xfrm>
            <a:prstGeom prst="rect">
              <a:avLst/>
            </a:prstGeom>
            <a:solidFill>
              <a:srgbClr val="DA433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" name="Shape 58"/>
            <p:cNvSpPr/>
            <p:nvPr/>
          </p:nvSpPr>
          <p:spPr>
            <a:xfrm rot="10800000">
              <a:off x="8438732" y="6481774"/>
              <a:ext cx="269400" cy="269400"/>
            </a:xfrm>
            <a:prstGeom prst="rect">
              <a:avLst/>
            </a:prstGeom>
            <a:solidFill>
              <a:srgbClr val="F3B3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9" name="Shape 59"/>
            <p:cNvSpPr/>
            <p:nvPr/>
          </p:nvSpPr>
          <p:spPr>
            <a:xfrm rot="10800000">
              <a:off x="8057106" y="6481774"/>
              <a:ext cx="269400" cy="269400"/>
            </a:xfrm>
            <a:prstGeom prst="rect">
              <a:avLst/>
            </a:prstGeom>
            <a:solidFill>
              <a:srgbClr val="0E9C5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0" name="Shape 60"/>
            <p:cNvSpPr/>
            <p:nvPr/>
          </p:nvSpPr>
          <p:spPr>
            <a:xfrm rot="10800000">
              <a:off x="7675481" y="6481774"/>
              <a:ext cx="269400" cy="269400"/>
            </a:xfrm>
            <a:prstGeom prst="rect">
              <a:avLst/>
            </a:prstGeom>
            <a:solidFill>
              <a:srgbClr val="4184F3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1" name="Shape 61"/>
            <p:cNvSpPr/>
            <p:nvPr/>
          </p:nvSpPr>
          <p:spPr>
            <a:xfrm rot="10800000">
              <a:off x="7293857" y="6481774"/>
              <a:ext cx="269400" cy="269400"/>
            </a:xfrm>
            <a:prstGeom prst="rect">
              <a:avLst/>
            </a:prstGeom>
            <a:solidFill>
              <a:srgbClr val="DA433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2" name="Shape 62"/>
            <p:cNvSpPr/>
            <p:nvPr/>
          </p:nvSpPr>
          <p:spPr>
            <a:xfrm rot="10800000">
              <a:off x="6912232" y="6481774"/>
              <a:ext cx="269400" cy="269400"/>
            </a:xfrm>
            <a:prstGeom prst="rect">
              <a:avLst/>
            </a:prstGeom>
            <a:solidFill>
              <a:srgbClr val="F3B3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3" name="Shape 63"/>
            <p:cNvSpPr/>
            <p:nvPr/>
          </p:nvSpPr>
          <p:spPr>
            <a:xfrm rot="10800000">
              <a:off x="6530607" y="6481774"/>
              <a:ext cx="269400" cy="269400"/>
            </a:xfrm>
            <a:prstGeom prst="rect">
              <a:avLst/>
            </a:prstGeom>
            <a:solidFill>
              <a:srgbClr val="0E9C5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4" name="Shape 64"/>
            <p:cNvSpPr/>
            <p:nvPr/>
          </p:nvSpPr>
          <p:spPr>
            <a:xfrm rot="10800000">
              <a:off x="6148980" y="6481774"/>
              <a:ext cx="269400" cy="269400"/>
            </a:xfrm>
            <a:prstGeom prst="rect">
              <a:avLst/>
            </a:prstGeom>
            <a:solidFill>
              <a:srgbClr val="4184F3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cxnSp>
        <p:nvCxnSpPr>
          <p:cNvPr id="65" name="Shape 65"/>
          <p:cNvCxnSpPr/>
          <p:nvPr/>
        </p:nvCxnSpPr>
        <p:spPr>
          <a:xfrm>
            <a:off x="283500" y="6953250"/>
            <a:ext cx="9163199" cy="0"/>
          </a:xfrm>
          <a:prstGeom prst="straightConnector1">
            <a:avLst/>
          </a:prstGeom>
          <a:noFill/>
          <a:ln w="9525" cap="flat">
            <a:solidFill>
              <a:srgbClr val="D9D9D9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6" name="Shape 66"/>
          <p:cNvSpPr txBox="1"/>
          <p:nvPr/>
        </p:nvSpPr>
        <p:spPr>
          <a:xfrm>
            <a:off x="7789200" y="6877050"/>
            <a:ext cx="1680899" cy="200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ct val="25000"/>
              <a:buFont typeface="Open Sans"/>
              <a:buNone/>
            </a:pPr>
            <a:r>
              <a:rPr lang="en" sz="1000" b="0" i="0" u="none" strike="noStrike" cap="none" baseline="0">
                <a:solidFill>
                  <a:srgbClr val="999999"/>
                </a:solidFill>
                <a:latin typeface="Open Sans"/>
                <a:ea typeface="Open Sans"/>
                <a:cs typeface="Open Sans"/>
                <a:sym typeface="Open Sans"/>
              </a:rPr>
              <a:t>Google Education Trainer</a:t>
            </a:r>
          </a:p>
        </p:txBody>
      </p:sp>
      <p:sp>
        <p:nvSpPr>
          <p:cNvPr id="67" name="Shape 67"/>
          <p:cNvSpPr txBox="1"/>
          <p:nvPr/>
        </p:nvSpPr>
        <p:spPr>
          <a:xfrm>
            <a:off x="511225" y="979900"/>
            <a:ext cx="7689300" cy="2515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ctr" rtl="0">
              <a:spcBef>
                <a:spcPts val="0"/>
              </a:spcBef>
              <a:buNone/>
            </a:pPr>
            <a:r>
              <a:rPr lang="en" sz="3000"/>
              <a:t>Joe Donahue</a:t>
            </a:r>
          </a:p>
          <a:p>
            <a:pPr rtl="0">
              <a:spcBef>
                <a:spcPts val="0"/>
              </a:spcBef>
              <a:buNone/>
            </a:pPr>
            <a:endParaRPr sz="1800"/>
          </a:p>
          <a:p>
            <a:pPr rtl="0">
              <a:spcBef>
                <a:spcPts val="0"/>
              </a:spcBef>
              <a:buNone/>
            </a:pPr>
            <a:r>
              <a:rPr lang="en" sz="2400"/>
              <a:t>personal email: </a:t>
            </a:r>
            <a:r>
              <a:rPr lang="en" sz="2400" u="sng">
                <a:solidFill>
                  <a:schemeClr val="hlink"/>
                </a:solidFill>
                <a:hlinkClick r:id="rId4"/>
              </a:rPr>
              <a:t>jdonahue805@gmail.com</a:t>
            </a:r>
          </a:p>
          <a:p>
            <a:pPr rtl="0">
              <a:spcBef>
                <a:spcPts val="0"/>
              </a:spcBef>
              <a:buNone/>
            </a:pPr>
            <a:r>
              <a:rPr lang="en" sz="2400"/>
              <a:t>school email: jdonahue@collegeschooldistrict.org</a:t>
            </a:r>
          </a:p>
          <a:p>
            <a:pPr rtl="0">
              <a:spcBef>
                <a:spcPts val="0"/>
              </a:spcBef>
              <a:buNone/>
            </a:pPr>
            <a:r>
              <a:rPr lang="en" sz="2400"/>
              <a:t>G+: jdonahue805</a:t>
            </a:r>
          </a:p>
          <a:p>
            <a:pPr>
              <a:spcBef>
                <a:spcPts val="0"/>
              </a:spcBef>
              <a:buNone/>
            </a:pPr>
            <a:r>
              <a:rPr lang="en" sz="2400"/>
              <a:t>twitter: @jdonahue805</a:t>
            </a:r>
          </a:p>
        </p:txBody>
      </p:sp>
      <p:pic>
        <p:nvPicPr>
          <p:cNvPr id="68" name="Shape 68"/>
          <p:cNvPicPr preferRelativeResize="0"/>
          <p:nvPr/>
        </p:nvPicPr>
        <p:blipFill>
          <a:blip r:embed="rId5"/>
          <a:stretch>
            <a:fillRect/>
          </a:stretch>
        </p:blipFill>
        <p:spPr>
          <a:xfrm>
            <a:off x="4548825" y="3225798"/>
            <a:ext cx="2345574" cy="1695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 txBox="1">
            <a:spLocks noGrp="1"/>
          </p:cNvSpPr>
          <p:nvPr>
            <p:ph type="title"/>
          </p:nvPr>
        </p:nvSpPr>
        <p:spPr>
          <a:xfrm>
            <a:off x="457200" y="3"/>
            <a:ext cx="8229600" cy="857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/>
              <a:t>Doctopus</a:t>
            </a:r>
          </a:p>
        </p:txBody>
      </p:sp>
      <p:sp>
        <p:nvSpPr>
          <p:cNvPr id="177" name="Shape 177"/>
          <p:cNvSpPr txBox="1">
            <a:spLocks noGrp="1"/>
          </p:cNvSpPr>
          <p:nvPr>
            <p:ph type="title" idx="2"/>
          </p:nvPr>
        </p:nvSpPr>
        <p:spPr>
          <a:xfrm>
            <a:off x="457200" y="690900"/>
            <a:ext cx="8229600" cy="653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000" b="0"/>
              <a:t>Let’s give it a try! </a:t>
            </a:r>
          </a:p>
        </p:txBody>
      </p:sp>
      <p:sp>
        <p:nvSpPr>
          <p:cNvPr id="178" name="Shape 178"/>
          <p:cNvSpPr txBox="1"/>
          <p:nvPr/>
        </p:nvSpPr>
        <p:spPr>
          <a:xfrm>
            <a:off x="457200" y="1401550"/>
            <a:ext cx="8325299" cy="3579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3000"/>
              <a:t>Open a new spreadsheet in Drive</a:t>
            </a:r>
          </a:p>
          <a:p>
            <a:pPr marL="457200" lvl="0" indent="-4191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3000"/>
              <a:t>Click on add-ons&gt;get add-ons</a:t>
            </a:r>
          </a:p>
          <a:p>
            <a:pPr marL="457200" lvl="0" indent="-4191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3000"/>
              <a:t>Search for Doctopus</a:t>
            </a:r>
          </a:p>
          <a:p>
            <a:pPr marL="457200" lvl="0" indent="-4191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3000"/>
              <a:t>Click the blue “Free” button and install</a:t>
            </a:r>
          </a:p>
          <a:p>
            <a:pPr marL="457200" lvl="0" indent="-4191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3000"/>
              <a:t>Follow the setup instructions on the left</a:t>
            </a:r>
          </a:p>
          <a:p>
            <a:pPr marL="457200" lvl="0" indent="-4191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3000"/>
              <a:t>Take a look around, but wait for the next steps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 txBox="1">
            <a:spLocks noGrp="1"/>
          </p:cNvSpPr>
          <p:nvPr>
            <p:ph type="title"/>
          </p:nvPr>
        </p:nvSpPr>
        <p:spPr>
          <a:xfrm>
            <a:off x="457200" y="3"/>
            <a:ext cx="8229600" cy="857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/>
              <a:t>Doctopus</a:t>
            </a:r>
          </a:p>
        </p:txBody>
      </p:sp>
      <p:sp>
        <p:nvSpPr>
          <p:cNvPr id="184" name="Shape 184"/>
          <p:cNvSpPr txBox="1">
            <a:spLocks noGrp="1"/>
          </p:cNvSpPr>
          <p:nvPr>
            <p:ph type="title" idx="2"/>
          </p:nvPr>
        </p:nvSpPr>
        <p:spPr>
          <a:xfrm>
            <a:off x="457200" y="690900"/>
            <a:ext cx="8229600" cy="653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000" b="0"/>
              <a:t>Let’s give it a try! </a:t>
            </a:r>
          </a:p>
        </p:txBody>
      </p:sp>
      <p:sp>
        <p:nvSpPr>
          <p:cNvPr id="185" name="Shape 185"/>
          <p:cNvSpPr txBox="1"/>
          <p:nvPr/>
        </p:nvSpPr>
        <p:spPr>
          <a:xfrm>
            <a:off x="457200" y="1401550"/>
            <a:ext cx="8325299" cy="3579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3000"/>
              <a:t>Create/name a roster</a:t>
            </a:r>
          </a:p>
          <a:p>
            <a:pPr marL="457200" lvl="0" indent="-4191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3000"/>
              <a:t>Select a sharing type (probably individual)</a:t>
            </a:r>
          </a:p>
          <a:p>
            <a:pPr marL="457200" lvl="0" indent="-4191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3000"/>
              <a:t>Select the template to use</a:t>
            </a:r>
          </a:p>
          <a:p>
            <a:pPr marL="914400" lvl="1" indent="-4191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○"/>
            </a:pPr>
            <a:r>
              <a:rPr lang="en" sz="3000"/>
              <a:t>Use </a:t>
            </a:r>
            <a:r>
              <a:rPr lang="en" sz="3000" u="sng">
                <a:solidFill>
                  <a:schemeClr val="hlink"/>
                </a:solidFill>
                <a:hlinkClick r:id="rId3"/>
              </a:rPr>
              <a:t>this one</a:t>
            </a:r>
            <a:r>
              <a:rPr lang="en" sz="3000"/>
              <a:t> if you want</a:t>
            </a:r>
          </a:p>
          <a:p>
            <a:pPr marL="457200" lvl="0" indent="-4191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3000"/>
              <a:t>Choose file name format</a:t>
            </a:r>
          </a:p>
          <a:p>
            <a:pPr marL="457200" lvl="0" indent="-4191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3000"/>
              <a:t>Review, then Run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Shape 190"/>
          <p:cNvSpPr txBox="1">
            <a:spLocks noGrp="1"/>
          </p:cNvSpPr>
          <p:nvPr>
            <p:ph type="title"/>
          </p:nvPr>
        </p:nvSpPr>
        <p:spPr>
          <a:xfrm>
            <a:off x="457200" y="3"/>
            <a:ext cx="8229600" cy="857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/>
              <a:t>Doctopus</a:t>
            </a:r>
          </a:p>
        </p:txBody>
      </p:sp>
      <p:sp>
        <p:nvSpPr>
          <p:cNvPr id="191" name="Shape 191"/>
          <p:cNvSpPr txBox="1">
            <a:spLocks noGrp="1"/>
          </p:cNvSpPr>
          <p:nvPr>
            <p:ph type="title" idx="2"/>
          </p:nvPr>
        </p:nvSpPr>
        <p:spPr>
          <a:xfrm>
            <a:off x="457200" y="690900"/>
            <a:ext cx="8229600" cy="653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000" b="0"/>
              <a:t>What you’ll get: </a:t>
            </a:r>
          </a:p>
        </p:txBody>
      </p:sp>
      <p:pic>
        <p:nvPicPr>
          <p:cNvPr id="192" name="Shape 192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0" y="1841724"/>
            <a:ext cx="9143999" cy="16407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 txBox="1">
            <a:spLocks noGrp="1"/>
          </p:cNvSpPr>
          <p:nvPr>
            <p:ph type="title"/>
          </p:nvPr>
        </p:nvSpPr>
        <p:spPr>
          <a:xfrm>
            <a:off x="457200" y="3"/>
            <a:ext cx="8229600" cy="857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/>
              <a:t>Doctopus</a:t>
            </a:r>
          </a:p>
        </p:txBody>
      </p:sp>
      <p:sp>
        <p:nvSpPr>
          <p:cNvPr id="198" name="Shape 198"/>
          <p:cNvSpPr txBox="1">
            <a:spLocks noGrp="1"/>
          </p:cNvSpPr>
          <p:nvPr>
            <p:ph type="title" idx="2"/>
          </p:nvPr>
        </p:nvSpPr>
        <p:spPr>
          <a:xfrm>
            <a:off x="457200" y="690900"/>
            <a:ext cx="8229600" cy="653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000" b="0"/>
              <a:t>What you can do: </a:t>
            </a:r>
          </a:p>
        </p:txBody>
      </p:sp>
      <p:pic>
        <p:nvPicPr>
          <p:cNvPr id="199" name="Shape 199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5107324" y="611524"/>
            <a:ext cx="3432800" cy="45319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hape 204"/>
          <p:cNvSpPr txBox="1">
            <a:spLocks noGrp="1"/>
          </p:cNvSpPr>
          <p:nvPr>
            <p:ph type="title"/>
          </p:nvPr>
        </p:nvSpPr>
        <p:spPr>
          <a:xfrm>
            <a:off x="457200" y="3"/>
            <a:ext cx="8229600" cy="857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/>
              <a:t>Flubaroo</a:t>
            </a:r>
          </a:p>
        </p:txBody>
      </p:sp>
      <p:sp>
        <p:nvSpPr>
          <p:cNvPr id="205" name="Shape 205"/>
          <p:cNvSpPr txBox="1"/>
          <p:nvPr/>
        </p:nvSpPr>
        <p:spPr>
          <a:xfrm>
            <a:off x="332225" y="664375"/>
            <a:ext cx="8637300" cy="641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 sz="3000"/>
              <a:t>Self-grading Tests</a:t>
            </a:r>
          </a:p>
        </p:txBody>
      </p:sp>
      <p:sp>
        <p:nvSpPr>
          <p:cNvPr id="206" name="Shape 206">
            <a:hlinkClick r:id="rId3"/>
          </p:cNvPr>
          <p:cNvSpPr/>
          <p:nvPr/>
        </p:nvSpPr>
        <p:spPr>
          <a:xfrm>
            <a:off x="2027612" y="1385975"/>
            <a:ext cx="5088766" cy="3816575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Shape 211"/>
          <p:cNvSpPr txBox="1">
            <a:spLocks noGrp="1"/>
          </p:cNvSpPr>
          <p:nvPr>
            <p:ph type="title"/>
          </p:nvPr>
        </p:nvSpPr>
        <p:spPr>
          <a:xfrm>
            <a:off x="457200" y="3"/>
            <a:ext cx="8229600" cy="857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/>
              <a:t>Flubaroo</a:t>
            </a:r>
          </a:p>
        </p:txBody>
      </p:sp>
      <p:sp>
        <p:nvSpPr>
          <p:cNvPr id="212" name="Shape 212"/>
          <p:cNvSpPr txBox="1"/>
          <p:nvPr/>
        </p:nvSpPr>
        <p:spPr>
          <a:xfrm>
            <a:off x="332225" y="664375"/>
            <a:ext cx="8637300" cy="641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000"/>
              <a:t>Let’s give it a try:</a:t>
            </a:r>
          </a:p>
        </p:txBody>
      </p:sp>
      <p:sp>
        <p:nvSpPr>
          <p:cNvPr id="213" name="Shape 213"/>
          <p:cNvSpPr txBox="1"/>
          <p:nvPr/>
        </p:nvSpPr>
        <p:spPr>
          <a:xfrm>
            <a:off x="240575" y="1477750"/>
            <a:ext cx="8637300" cy="3413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3000"/>
              <a:t>Create a quiz</a:t>
            </a:r>
          </a:p>
          <a:p>
            <a:pPr marL="914400" lvl="1" indent="-4191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○"/>
            </a:pPr>
            <a:r>
              <a:rPr lang="en" sz="3000"/>
              <a:t>or use </a:t>
            </a:r>
            <a:r>
              <a:rPr lang="en" sz="3000" u="sng">
                <a:solidFill>
                  <a:schemeClr val="hlink"/>
                </a:solidFill>
                <a:hlinkClick r:id="rId3"/>
              </a:rPr>
              <a:t>this one</a:t>
            </a:r>
            <a:r>
              <a:rPr lang="en" sz="3000"/>
              <a:t> if you want (make a copy)</a:t>
            </a:r>
          </a:p>
          <a:p>
            <a:pPr marL="457200" lvl="0" indent="-4191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3000"/>
              <a:t>Install Flubaroo</a:t>
            </a:r>
          </a:p>
          <a:p>
            <a:pPr marL="914400" lvl="1" indent="-4191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○"/>
            </a:pPr>
            <a:r>
              <a:rPr lang="en" sz="3000"/>
              <a:t>Add-ons &gt; get add-ons &gt; search Flubaroo</a:t>
            </a:r>
          </a:p>
          <a:p>
            <a:pPr marL="457200" lvl="0" indent="-4191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3000"/>
              <a:t>Open form responses</a:t>
            </a:r>
          </a:p>
          <a:p>
            <a:pPr marL="457200" lvl="0" indent="-4191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3000"/>
              <a:t>Run Flubaroo</a:t>
            </a:r>
          </a:p>
          <a:p>
            <a:pPr marL="914400" lvl="1" indent="-4191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○"/>
            </a:pPr>
            <a:r>
              <a:rPr lang="en" sz="3000"/>
              <a:t>Add-ons &gt; Flubaroo &gt; Grade Assignment</a:t>
            </a: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Shape 218"/>
          <p:cNvSpPr txBox="1">
            <a:spLocks noGrp="1"/>
          </p:cNvSpPr>
          <p:nvPr>
            <p:ph type="title"/>
          </p:nvPr>
        </p:nvSpPr>
        <p:spPr>
          <a:xfrm>
            <a:off x="457200" y="3"/>
            <a:ext cx="8229600" cy="857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/>
              <a:t>Flubaroo</a:t>
            </a:r>
          </a:p>
        </p:txBody>
      </p:sp>
      <p:sp>
        <p:nvSpPr>
          <p:cNvPr id="219" name="Shape 219"/>
          <p:cNvSpPr txBox="1"/>
          <p:nvPr/>
        </p:nvSpPr>
        <p:spPr>
          <a:xfrm>
            <a:off x="253350" y="857400"/>
            <a:ext cx="8637300" cy="1101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419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3000"/>
              <a:t>Follow the steps and instructions</a:t>
            </a:r>
          </a:p>
          <a:p>
            <a:pPr marL="457200" marR="0" lvl="0" indent="-419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3000"/>
              <a:t>What you’ll get:</a:t>
            </a:r>
          </a:p>
        </p:txBody>
      </p:sp>
      <p:pic>
        <p:nvPicPr>
          <p:cNvPr id="220" name="Shape 220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0" y="2101082"/>
            <a:ext cx="9144000" cy="265963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Shape 225"/>
          <p:cNvSpPr txBox="1">
            <a:spLocks noGrp="1"/>
          </p:cNvSpPr>
          <p:nvPr>
            <p:ph type="title"/>
          </p:nvPr>
        </p:nvSpPr>
        <p:spPr>
          <a:xfrm>
            <a:off x="457200" y="3"/>
            <a:ext cx="8229600" cy="857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/>
              <a:t>Goobric</a:t>
            </a:r>
          </a:p>
        </p:txBody>
      </p:sp>
      <p:sp>
        <p:nvSpPr>
          <p:cNvPr id="226" name="Shape 226"/>
          <p:cNvSpPr txBox="1"/>
          <p:nvPr/>
        </p:nvSpPr>
        <p:spPr>
          <a:xfrm>
            <a:off x="354725" y="1137200"/>
            <a:ext cx="8482199" cy="3776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3000"/>
              <a:t>Only works in Chrome Web Browser</a:t>
            </a:r>
          </a:p>
          <a:p>
            <a:pPr marL="457200" lvl="0" indent="-4191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3000"/>
              <a:t>Not a script, an extension</a:t>
            </a:r>
          </a:p>
          <a:p>
            <a:pPr marL="457200" lvl="0" indent="-4191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3000"/>
              <a:t>Install from the “get add-ons” link</a:t>
            </a:r>
          </a:p>
          <a:p>
            <a:pPr marL="457200" lvl="0" indent="-4191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3000"/>
              <a:t>Let’s take a look</a:t>
            </a:r>
          </a:p>
        </p:txBody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Shape 231"/>
          <p:cNvSpPr txBox="1">
            <a:spLocks noGrp="1"/>
          </p:cNvSpPr>
          <p:nvPr>
            <p:ph type="title"/>
          </p:nvPr>
        </p:nvSpPr>
        <p:spPr>
          <a:xfrm>
            <a:off x="457200" y="3"/>
            <a:ext cx="8229600" cy="857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/>
              <a:t>Other scripts to review</a:t>
            </a:r>
          </a:p>
        </p:txBody>
      </p:sp>
      <p:sp>
        <p:nvSpPr>
          <p:cNvPr id="232" name="Shape 232"/>
          <p:cNvSpPr txBox="1"/>
          <p:nvPr/>
        </p:nvSpPr>
        <p:spPr>
          <a:xfrm>
            <a:off x="354725" y="1137200"/>
            <a:ext cx="8482199" cy="3776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3000" u="sng">
                <a:solidFill>
                  <a:schemeClr val="hlink"/>
                </a:solidFill>
                <a:hlinkClick r:id="rId3"/>
              </a:rPr>
              <a:t>Autocrat</a:t>
            </a:r>
          </a:p>
          <a:p>
            <a:pPr marL="914400" lvl="1" indent="-4191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○"/>
            </a:pPr>
            <a:r>
              <a:rPr lang="en" sz="3000">
                <a:solidFill>
                  <a:schemeClr val="dk1"/>
                </a:solidFill>
              </a:rPr>
              <a:t>Use forms and spreadsheets to merge, create, and share documents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3000" u="sng">
                <a:solidFill>
                  <a:schemeClr val="hlink"/>
                </a:solidFill>
                <a:hlinkClick r:id="rId4"/>
              </a:rPr>
              <a:t>gClassFolders</a:t>
            </a:r>
          </a:p>
          <a:p>
            <a:pPr marL="914400" lvl="1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○"/>
            </a:pPr>
            <a:r>
              <a:rPr lang="en" sz="3000">
                <a:solidFill>
                  <a:schemeClr val="dk1"/>
                </a:solidFill>
              </a:rPr>
              <a:t>Create folders for each student, for a teacher, or a whole school</a:t>
            </a:r>
          </a:p>
        </p:txBody>
      </p:sp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Shape 237"/>
          <p:cNvSpPr txBox="1">
            <a:spLocks noGrp="1"/>
          </p:cNvSpPr>
          <p:nvPr>
            <p:ph type="title"/>
          </p:nvPr>
        </p:nvSpPr>
        <p:spPr>
          <a:xfrm>
            <a:off x="457200" y="3"/>
            <a:ext cx="8229600" cy="857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/>
              <a:t>Thank You</a:t>
            </a:r>
          </a:p>
        </p:txBody>
      </p:sp>
      <p:sp>
        <p:nvSpPr>
          <p:cNvPr id="238" name="Shape 238"/>
          <p:cNvSpPr txBox="1"/>
          <p:nvPr/>
        </p:nvSpPr>
        <p:spPr>
          <a:xfrm>
            <a:off x="330900" y="699025"/>
            <a:ext cx="8482199" cy="740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chemeClr val="dk1"/>
                </a:solidFill>
              </a:rPr>
              <a:t>Please remember to complete the </a:t>
            </a:r>
            <a:r>
              <a:rPr lang="en" sz="3000" u="sng">
                <a:solidFill>
                  <a:schemeClr val="hlink"/>
                </a:solidFill>
                <a:hlinkClick r:id="rId3"/>
              </a:rPr>
              <a:t>evaluation</a:t>
            </a:r>
          </a:p>
        </p:txBody>
      </p:sp>
      <p:pic>
        <p:nvPicPr>
          <p:cNvPr id="239" name="Shape 239"/>
          <p:cNvPicPr preferRelativeResize="0"/>
          <p:nvPr/>
        </p:nvPicPr>
        <p:blipFill>
          <a:blip r:embed="rId4"/>
          <a:stretch>
            <a:fillRect/>
          </a:stretch>
        </p:blipFill>
        <p:spPr>
          <a:xfrm>
            <a:off x="1859787" y="1354224"/>
            <a:ext cx="5424425" cy="3831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/>
              <a:t>What is/are/am Google Scripts?</a:t>
            </a:r>
          </a:p>
        </p:txBody>
      </p:sp>
      <p:sp>
        <p:nvSpPr>
          <p:cNvPr id="74" name="Shape 74"/>
          <p:cNvSpPr txBox="1"/>
          <p:nvPr/>
        </p:nvSpPr>
        <p:spPr>
          <a:xfrm>
            <a:off x="479925" y="1283275"/>
            <a:ext cx="8210700" cy="73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3000"/>
              <a:t>Scripts are mini-programs</a:t>
            </a:r>
          </a:p>
        </p:txBody>
      </p:sp>
      <p:sp>
        <p:nvSpPr>
          <p:cNvPr id="75" name="Shape 75"/>
          <p:cNvSpPr txBox="1"/>
          <p:nvPr/>
        </p:nvSpPr>
        <p:spPr>
          <a:xfrm>
            <a:off x="479925" y="2013475"/>
            <a:ext cx="8210700" cy="73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3000"/>
              <a:t>They run within a Google Doc</a:t>
            </a:r>
          </a:p>
        </p:txBody>
      </p:sp>
      <p:sp>
        <p:nvSpPr>
          <p:cNvPr id="76" name="Shape 76"/>
          <p:cNvSpPr txBox="1"/>
          <p:nvPr/>
        </p:nvSpPr>
        <p:spPr>
          <a:xfrm>
            <a:off x="479925" y="2743675"/>
            <a:ext cx="8210700" cy="73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3000"/>
              <a:t>Some automate repetitive tasks</a:t>
            </a:r>
          </a:p>
        </p:txBody>
      </p:sp>
      <p:sp>
        <p:nvSpPr>
          <p:cNvPr id="77" name="Shape 77"/>
          <p:cNvSpPr txBox="1"/>
          <p:nvPr/>
        </p:nvSpPr>
        <p:spPr>
          <a:xfrm>
            <a:off x="466650" y="3473875"/>
            <a:ext cx="8210700" cy="73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3000"/>
              <a:t>They save you time and keep you organized</a:t>
            </a:r>
          </a:p>
        </p:txBody>
      </p:sp>
      <p:grpSp>
        <p:nvGrpSpPr>
          <p:cNvPr id="78" name="Shape 78"/>
          <p:cNvGrpSpPr/>
          <p:nvPr/>
        </p:nvGrpSpPr>
        <p:grpSpPr>
          <a:xfrm>
            <a:off x="7614204" y="6576217"/>
            <a:ext cx="1474937" cy="74731"/>
            <a:chOff x="5396874" y="6481774"/>
            <a:chExt cx="3692882" cy="269400"/>
          </a:xfrm>
        </p:grpSpPr>
        <p:sp>
          <p:nvSpPr>
            <p:cNvPr id="79" name="Shape 79"/>
            <p:cNvSpPr/>
            <p:nvPr/>
          </p:nvSpPr>
          <p:spPr>
            <a:xfrm rot="10800000">
              <a:off x="5778607" y="6481774"/>
              <a:ext cx="269400" cy="269400"/>
            </a:xfrm>
            <a:prstGeom prst="rect">
              <a:avLst/>
            </a:prstGeom>
            <a:solidFill>
              <a:srgbClr val="DA433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0" name="Shape 80"/>
            <p:cNvSpPr/>
            <p:nvPr/>
          </p:nvSpPr>
          <p:spPr>
            <a:xfrm rot="10800000">
              <a:off x="5396982" y="6481774"/>
              <a:ext cx="269400" cy="269400"/>
            </a:xfrm>
            <a:prstGeom prst="rect">
              <a:avLst/>
            </a:prstGeom>
            <a:solidFill>
              <a:srgbClr val="F3B3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1" name="Shape 81"/>
            <p:cNvSpPr/>
            <p:nvPr/>
          </p:nvSpPr>
          <p:spPr>
            <a:xfrm rot="10800000">
              <a:off x="5396874" y="6481774"/>
              <a:ext cx="269400" cy="269400"/>
            </a:xfrm>
            <a:prstGeom prst="rect">
              <a:avLst/>
            </a:prstGeom>
            <a:solidFill>
              <a:srgbClr val="4184F3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2" name="Shape 82"/>
            <p:cNvSpPr/>
            <p:nvPr/>
          </p:nvSpPr>
          <p:spPr>
            <a:xfrm rot="10800000">
              <a:off x="8820357" y="6481774"/>
              <a:ext cx="269400" cy="269400"/>
            </a:xfrm>
            <a:prstGeom prst="rect">
              <a:avLst/>
            </a:prstGeom>
            <a:solidFill>
              <a:srgbClr val="DA433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3" name="Shape 83"/>
            <p:cNvSpPr/>
            <p:nvPr/>
          </p:nvSpPr>
          <p:spPr>
            <a:xfrm rot="10800000">
              <a:off x="8438732" y="6481774"/>
              <a:ext cx="269400" cy="269400"/>
            </a:xfrm>
            <a:prstGeom prst="rect">
              <a:avLst/>
            </a:prstGeom>
            <a:solidFill>
              <a:srgbClr val="F3B3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4" name="Shape 84"/>
            <p:cNvSpPr/>
            <p:nvPr/>
          </p:nvSpPr>
          <p:spPr>
            <a:xfrm rot="10800000">
              <a:off x="8057106" y="6481774"/>
              <a:ext cx="269400" cy="269400"/>
            </a:xfrm>
            <a:prstGeom prst="rect">
              <a:avLst/>
            </a:prstGeom>
            <a:solidFill>
              <a:srgbClr val="0E9C5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5" name="Shape 85"/>
            <p:cNvSpPr/>
            <p:nvPr/>
          </p:nvSpPr>
          <p:spPr>
            <a:xfrm rot="10800000">
              <a:off x="7675481" y="6481774"/>
              <a:ext cx="269400" cy="269400"/>
            </a:xfrm>
            <a:prstGeom prst="rect">
              <a:avLst/>
            </a:prstGeom>
            <a:solidFill>
              <a:srgbClr val="4184F3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6" name="Shape 86"/>
            <p:cNvSpPr/>
            <p:nvPr/>
          </p:nvSpPr>
          <p:spPr>
            <a:xfrm rot="10800000">
              <a:off x="7293857" y="6481774"/>
              <a:ext cx="269400" cy="269400"/>
            </a:xfrm>
            <a:prstGeom prst="rect">
              <a:avLst/>
            </a:prstGeom>
            <a:solidFill>
              <a:srgbClr val="DA433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7" name="Shape 87"/>
            <p:cNvSpPr/>
            <p:nvPr/>
          </p:nvSpPr>
          <p:spPr>
            <a:xfrm rot="10800000">
              <a:off x="6912232" y="6481774"/>
              <a:ext cx="269400" cy="269400"/>
            </a:xfrm>
            <a:prstGeom prst="rect">
              <a:avLst/>
            </a:prstGeom>
            <a:solidFill>
              <a:srgbClr val="F3B3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8" name="Shape 88"/>
            <p:cNvSpPr/>
            <p:nvPr/>
          </p:nvSpPr>
          <p:spPr>
            <a:xfrm rot="10800000">
              <a:off x="6530607" y="6481774"/>
              <a:ext cx="269400" cy="269400"/>
            </a:xfrm>
            <a:prstGeom prst="rect">
              <a:avLst/>
            </a:prstGeom>
            <a:solidFill>
              <a:srgbClr val="0E9C5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9" name="Shape 89"/>
            <p:cNvSpPr/>
            <p:nvPr/>
          </p:nvSpPr>
          <p:spPr>
            <a:xfrm rot="10800000">
              <a:off x="6148980" y="6481774"/>
              <a:ext cx="269400" cy="269400"/>
            </a:xfrm>
            <a:prstGeom prst="rect">
              <a:avLst/>
            </a:prstGeom>
            <a:solidFill>
              <a:srgbClr val="4184F3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cxnSp>
        <p:nvCxnSpPr>
          <p:cNvPr id="90" name="Shape 90"/>
          <p:cNvCxnSpPr/>
          <p:nvPr/>
        </p:nvCxnSpPr>
        <p:spPr>
          <a:xfrm>
            <a:off x="-21300" y="6648450"/>
            <a:ext cx="9163199" cy="0"/>
          </a:xfrm>
          <a:prstGeom prst="straightConnector1">
            <a:avLst/>
          </a:prstGeom>
          <a:noFill/>
          <a:ln w="9525" cap="flat">
            <a:solidFill>
              <a:srgbClr val="D9D9D9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91" name="Shape 91"/>
          <p:cNvSpPr txBox="1"/>
          <p:nvPr/>
        </p:nvSpPr>
        <p:spPr>
          <a:xfrm>
            <a:off x="7484400" y="6572250"/>
            <a:ext cx="1680899" cy="200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ct val="25000"/>
              <a:buFont typeface="Open Sans"/>
              <a:buNone/>
            </a:pPr>
            <a:r>
              <a:rPr lang="en" sz="1000" b="0" i="0" u="none" strike="noStrike" cap="none" baseline="0">
                <a:solidFill>
                  <a:srgbClr val="999999"/>
                </a:solidFill>
                <a:latin typeface="Open Sans"/>
                <a:ea typeface="Open Sans"/>
                <a:cs typeface="Open Sans"/>
                <a:sym typeface="Open Sans"/>
              </a:rPr>
              <a:t>Google Education Trainer</a:t>
            </a:r>
          </a:p>
        </p:txBody>
      </p:sp>
      <p:grpSp>
        <p:nvGrpSpPr>
          <p:cNvPr id="92" name="Shape 92"/>
          <p:cNvGrpSpPr/>
          <p:nvPr/>
        </p:nvGrpSpPr>
        <p:grpSpPr>
          <a:xfrm>
            <a:off x="7766604" y="6728617"/>
            <a:ext cx="1474937" cy="74731"/>
            <a:chOff x="5396874" y="6481774"/>
            <a:chExt cx="3692882" cy="269400"/>
          </a:xfrm>
        </p:grpSpPr>
        <p:sp>
          <p:nvSpPr>
            <p:cNvPr id="93" name="Shape 93"/>
            <p:cNvSpPr/>
            <p:nvPr/>
          </p:nvSpPr>
          <p:spPr>
            <a:xfrm rot="10800000">
              <a:off x="5778607" y="6481774"/>
              <a:ext cx="269400" cy="269400"/>
            </a:xfrm>
            <a:prstGeom prst="rect">
              <a:avLst/>
            </a:prstGeom>
            <a:solidFill>
              <a:srgbClr val="DA433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4" name="Shape 94"/>
            <p:cNvSpPr/>
            <p:nvPr/>
          </p:nvSpPr>
          <p:spPr>
            <a:xfrm rot="10800000">
              <a:off x="5396982" y="6481774"/>
              <a:ext cx="269400" cy="269400"/>
            </a:xfrm>
            <a:prstGeom prst="rect">
              <a:avLst/>
            </a:prstGeom>
            <a:solidFill>
              <a:srgbClr val="F3B3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5" name="Shape 95"/>
            <p:cNvSpPr/>
            <p:nvPr/>
          </p:nvSpPr>
          <p:spPr>
            <a:xfrm rot="10800000">
              <a:off x="5396874" y="6481774"/>
              <a:ext cx="269400" cy="269400"/>
            </a:xfrm>
            <a:prstGeom prst="rect">
              <a:avLst/>
            </a:prstGeom>
            <a:solidFill>
              <a:srgbClr val="4184F3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6" name="Shape 96"/>
            <p:cNvSpPr/>
            <p:nvPr/>
          </p:nvSpPr>
          <p:spPr>
            <a:xfrm rot="10800000">
              <a:off x="8820357" y="6481774"/>
              <a:ext cx="269400" cy="269400"/>
            </a:xfrm>
            <a:prstGeom prst="rect">
              <a:avLst/>
            </a:prstGeom>
            <a:solidFill>
              <a:srgbClr val="DA433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7" name="Shape 97"/>
            <p:cNvSpPr/>
            <p:nvPr/>
          </p:nvSpPr>
          <p:spPr>
            <a:xfrm rot="10800000">
              <a:off x="8438732" y="6481774"/>
              <a:ext cx="269400" cy="269400"/>
            </a:xfrm>
            <a:prstGeom prst="rect">
              <a:avLst/>
            </a:prstGeom>
            <a:solidFill>
              <a:srgbClr val="F3B3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8" name="Shape 98"/>
            <p:cNvSpPr/>
            <p:nvPr/>
          </p:nvSpPr>
          <p:spPr>
            <a:xfrm rot="10800000">
              <a:off x="8057106" y="6481774"/>
              <a:ext cx="269400" cy="269400"/>
            </a:xfrm>
            <a:prstGeom prst="rect">
              <a:avLst/>
            </a:prstGeom>
            <a:solidFill>
              <a:srgbClr val="0E9C5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9" name="Shape 99"/>
            <p:cNvSpPr/>
            <p:nvPr/>
          </p:nvSpPr>
          <p:spPr>
            <a:xfrm rot="10800000">
              <a:off x="7675481" y="6481774"/>
              <a:ext cx="269400" cy="269400"/>
            </a:xfrm>
            <a:prstGeom prst="rect">
              <a:avLst/>
            </a:prstGeom>
            <a:solidFill>
              <a:srgbClr val="4184F3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0" name="Shape 100"/>
            <p:cNvSpPr/>
            <p:nvPr/>
          </p:nvSpPr>
          <p:spPr>
            <a:xfrm rot="10800000">
              <a:off x="7293857" y="6481774"/>
              <a:ext cx="269400" cy="269400"/>
            </a:xfrm>
            <a:prstGeom prst="rect">
              <a:avLst/>
            </a:prstGeom>
            <a:solidFill>
              <a:srgbClr val="DA433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1" name="Shape 101"/>
            <p:cNvSpPr/>
            <p:nvPr/>
          </p:nvSpPr>
          <p:spPr>
            <a:xfrm rot="10800000">
              <a:off x="6912232" y="6481774"/>
              <a:ext cx="269400" cy="269400"/>
            </a:xfrm>
            <a:prstGeom prst="rect">
              <a:avLst/>
            </a:prstGeom>
            <a:solidFill>
              <a:srgbClr val="F3B3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2" name="Shape 102"/>
            <p:cNvSpPr/>
            <p:nvPr/>
          </p:nvSpPr>
          <p:spPr>
            <a:xfrm rot="10800000">
              <a:off x="6530607" y="6481774"/>
              <a:ext cx="269400" cy="269400"/>
            </a:xfrm>
            <a:prstGeom prst="rect">
              <a:avLst/>
            </a:prstGeom>
            <a:solidFill>
              <a:srgbClr val="0E9C5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3" name="Shape 103"/>
            <p:cNvSpPr/>
            <p:nvPr/>
          </p:nvSpPr>
          <p:spPr>
            <a:xfrm rot="10800000">
              <a:off x="6148980" y="6481774"/>
              <a:ext cx="269400" cy="269400"/>
            </a:xfrm>
            <a:prstGeom prst="rect">
              <a:avLst/>
            </a:prstGeom>
            <a:solidFill>
              <a:srgbClr val="4184F3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cxnSp>
        <p:nvCxnSpPr>
          <p:cNvPr id="104" name="Shape 104"/>
          <p:cNvCxnSpPr/>
          <p:nvPr/>
        </p:nvCxnSpPr>
        <p:spPr>
          <a:xfrm>
            <a:off x="131100" y="6800850"/>
            <a:ext cx="9163199" cy="0"/>
          </a:xfrm>
          <a:prstGeom prst="straightConnector1">
            <a:avLst/>
          </a:prstGeom>
          <a:noFill/>
          <a:ln w="9525" cap="flat">
            <a:solidFill>
              <a:srgbClr val="D9D9D9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05" name="Shape 105"/>
          <p:cNvSpPr txBox="1"/>
          <p:nvPr/>
        </p:nvSpPr>
        <p:spPr>
          <a:xfrm>
            <a:off x="7636800" y="6724650"/>
            <a:ext cx="1680899" cy="200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ct val="25000"/>
              <a:buFont typeface="Open Sans"/>
              <a:buNone/>
            </a:pPr>
            <a:r>
              <a:rPr lang="en" sz="1000" b="0" i="0" u="none" strike="noStrike" cap="none" baseline="0">
                <a:solidFill>
                  <a:srgbClr val="999999"/>
                </a:solidFill>
                <a:latin typeface="Open Sans"/>
                <a:ea typeface="Open Sans"/>
                <a:cs typeface="Open Sans"/>
                <a:sym typeface="Open Sans"/>
              </a:rPr>
              <a:t>Google Education Trainer</a:t>
            </a:r>
          </a:p>
        </p:txBody>
      </p:sp>
      <p:grpSp>
        <p:nvGrpSpPr>
          <p:cNvPr id="106" name="Shape 106"/>
          <p:cNvGrpSpPr/>
          <p:nvPr/>
        </p:nvGrpSpPr>
        <p:grpSpPr>
          <a:xfrm>
            <a:off x="7919004" y="6881017"/>
            <a:ext cx="1474937" cy="74731"/>
            <a:chOff x="5396874" y="6481774"/>
            <a:chExt cx="3692882" cy="269400"/>
          </a:xfrm>
        </p:grpSpPr>
        <p:sp>
          <p:nvSpPr>
            <p:cNvPr id="107" name="Shape 107"/>
            <p:cNvSpPr/>
            <p:nvPr/>
          </p:nvSpPr>
          <p:spPr>
            <a:xfrm rot="10800000">
              <a:off x="5778607" y="6481774"/>
              <a:ext cx="269400" cy="269400"/>
            </a:xfrm>
            <a:prstGeom prst="rect">
              <a:avLst/>
            </a:prstGeom>
            <a:solidFill>
              <a:srgbClr val="DA433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8" name="Shape 108"/>
            <p:cNvSpPr/>
            <p:nvPr/>
          </p:nvSpPr>
          <p:spPr>
            <a:xfrm rot="10800000">
              <a:off x="5396982" y="6481774"/>
              <a:ext cx="269400" cy="269400"/>
            </a:xfrm>
            <a:prstGeom prst="rect">
              <a:avLst/>
            </a:prstGeom>
            <a:solidFill>
              <a:srgbClr val="F3B3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9" name="Shape 109"/>
            <p:cNvSpPr/>
            <p:nvPr/>
          </p:nvSpPr>
          <p:spPr>
            <a:xfrm rot="10800000">
              <a:off x="5396874" y="6481774"/>
              <a:ext cx="269400" cy="269400"/>
            </a:xfrm>
            <a:prstGeom prst="rect">
              <a:avLst/>
            </a:prstGeom>
            <a:solidFill>
              <a:srgbClr val="4184F3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0" name="Shape 110"/>
            <p:cNvSpPr/>
            <p:nvPr/>
          </p:nvSpPr>
          <p:spPr>
            <a:xfrm rot="10800000">
              <a:off x="8820357" y="6481774"/>
              <a:ext cx="269400" cy="269400"/>
            </a:xfrm>
            <a:prstGeom prst="rect">
              <a:avLst/>
            </a:prstGeom>
            <a:solidFill>
              <a:srgbClr val="DA433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1" name="Shape 111"/>
            <p:cNvSpPr/>
            <p:nvPr/>
          </p:nvSpPr>
          <p:spPr>
            <a:xfrm rot="10800000">
              <a:off x="8438732" y="6481774"/>
              <a:ext cx="269400" cy="269400"/>
            </a:xfrm>
            <a:prstGeom prst="rect">
              <a:avLst/>
            </a:prstGeom>
            <a:solidFill>
              <a:srgbClr val="F3B3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2" name="Shape 112"/>
            <p:cNvSpPr/>
            <p:nvPr/>
          </p:nvSpPr>
          <p:spPr>
            <a:xfrm rot="10800000">
              <a:off x="8057106" y="6481774"/>
              <a:ext cx="269400" cy="269400"/>
            </a:xfrm>
            <a:prstGeom prst="rect">
              <a:avLst/>
            </a:prstGeom>
            <a:solidFill>
              <a:srgbClr val="0E9C5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3" name="Shape 113"/>
            <p:cNvSpPr/>
            <p:nvPr/>
          </p:nvSpPr>
          <p:spPr>
            <a:xfrm rot="10800000">
              <a:off x="7675481" y="6481774"/>
              <a:ext cx="269400" cy="269400"/>
            </a:xfrm>
            <a:prstGeom prst="rect">
              <a:avLst/>
            </a:prstGeom>
            <a:solidFill>
              <a:srgbClr val="4184F3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4" name="Shape 114"/>
            <p:cNvSpPr/>
            <p:nvPr/>
          </p:nvSpPr>
          <p:spPr>
            <a:xfrm rot="10800000">
              <a:off x="7293857" y="6481774"/>
              <a:ext cx="269400" cy="269400"/>
            </a:xfrm>
            <a:prstGeom prst="rect">
              <a:avLst/>
            </a:prstGeom>
            <a:solidFill>
              <a:srgbClr val="DA433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5" name="Shape 115"/>
            <p:cNvSpPr/>
            <p:nvPr/>
          </p:nvSpPr>
          <p:spPr>
            <a:xfrm rot="10800000">
              <a:off x="6912232" y="6481774"/>
              <a:ext cx="269400" cy="269400"/>
            </a:xfrm>
            <a:prstGeom prst="rect">
              <a:avLst/>
            </a:prstGeom>
            <a:solidFill>
              <a:srgbClr val="F3B3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6" name="Shape 116"/>
            <p:cNvSpPr/>
            <p:nvPr/>
          </p:nvSpPr>
          <p:spPr>
            <a:xfrm rot="10800000">
              <a:off x="6530607" y="6481774"/>
              <a:ext cx="269400" cy="269400"/>
            </a:xfrm>
            <a:prstGeom prst="rect">
              <a:avLst/>
            </a:prstGeom>
            <a:solidFill>
              <a:srgbClr val="0E9C5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7" name="Shape 117"/>
            <p:cNvSpPr/>
            <p:nvPr/>
          </p:nvSpPr>
          <p:spPr>
            <a:xfrm rot="10800000">
              <a:off x="6148980" y="6481774"/>
              <a:ext cx="269400" cy="269400"/>
            </a:xfrm>
            <a:prstGeom prst="rect">
              <a:avLst/>
            </a:prstGeom>
            <a:solidFill>
              <a:srgbClr val="4184F3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cxnSp>
        <p:nvCxnSpPr>
          <p:cNvPr id="118" name="Shape 118"/>
          <p:cNvCxnSpPr/>
          <p:nvPr/>
        </p:nvCxnSpPr>
        <p:spPr>
          <a:xfrm>
            <a:off x="283500" y="6953250"/>
            <a:ext cx="9163199" cy="0"/>
          </a:xfrm>
          <a:prstGeom prst="straightConnector1">
            <a:avLst/>
          </a:prstGeom>
          <a:noFill/>
          <a:ln w="9525" cap="flat">
            <a:solidFill>
              <a:srgbClr val="D9D9D9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19" name="Shape 119"/>
          <p:cNvSpPr txBox="1"/>
          <p:nvPr/>
        </p:nvSpPr>
        <p:spPr>
          <a:xfrm>
            <a:off x="7789200" y="6877050"/>
            <a:ext cx="1680899" cy="200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ct val="25000"/>
              <a:buFont typeface="Open Sans"/>
              <a:buNone/>
            </a:pPr>
            <a:r>
              <a:rPr lang="en" sz="1000" b="0" i="0" u="none" strike="noStrike" cap="none" baseline="0">
                <a:solidFill>
                  <a:srgbClr val="999999"/>
                </a:solidFill>
                <a:latin typeface="Open Sans"/>
                <a:ea typeface="Open Sans"/>
                <a:cs typeface="Open Sans"/>
                <a:sym typeface="Open Sans"/>
              </a:rPr>
              <a:t>Google Education Trainer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/>
              <a:t>Today we’ll look at:</a:t>
            </a:r>
          </a:p>
        </p:txBody>
      </p:sp>
      <p:sp>
        <p:nvSpPr>
          <p:cNvPr id="125" name="Shape 125"/>
          <p:cNvSpPr txBox="1"/>
          <p:nvPr/>
        </p:nvSpPr>
        <p:spPr>
          <a:xfrm>
            <a:off x="479925" y="1283275"/>
            <a:ext cx="8210700" cy="73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3000"/>
              <a:t>Doctopus</a:t>
            </a:r>
          </a:p>
        </p:txBody>
      </p:sp>
      <p:sp>
        <p:nvSpPr>
          <p:cNvPr id="126" name="Shape 126"/>
          <p:cNvSpPr txBox="1"/>
          <p:nvPr/>
        </p:nvSpPr>
        <p:spPr>
          <a:xfrm>
            <a:off x="479925" y="2642925"/>
            <a:ext cx="8210700" cy="73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3000"/>
              <a:t>Goobric</a:t>
            </a:r>
          </a:p>
        </p:txBody>
      </p:sp>
      <p:sp>
        <p:nvSpPr>
          <p:cNvPr id="127" name="Shape 127"/>
          <p:cNvSpPr txBox="1"/>
          <p:nvPr/>
        </p:nvSpPr>
        <p:spPr>
          <a:xfrm>
            <a:off x="466650" y="3315400"/>
            <a:ext cx="8210700" cy="73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3000"/>
              <a:t>Autocrat</a:t>
            </a:r>
          </a:p>
        </p:txBody>
      </p:sp>
      <p:sp>
        <p:nvSpPr>
          <p:cNvPr id="128" name="Shape 128"/>
          <p:cNvSpPr txBox="1"/>
          <p:nvPr/>
        </p:nvSpPr>
        <p:spPr>
          <a:xfrm>
            <a:off x="479925" y="1964950"/>
            <a:ext cx="8210700" cy="73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3000"/>
              <a:t>Flubaroo</a:t>
            </a:r>
          </a:p>
        </p:txBody>
      </p:sp>
      <p:sp>
        <p:nvSpPr>
          <p:cNvPr id="129" name="Shape 129"/>
          <p:cNvSpPr txBox="1"/>
          <p:nvPr/>
        </p:nvSpPr>
        <p:spPr>
          <a:xfrm>
            <a:off x="479925" y="4107025"/>
            <a:ext cx="8210700" cy="73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3000"/>
              <a:t>More if time allows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/>
              <a:t>Where’s my Script Gallery?</a:t>
            </a:r>
          </a:p>
        </p:txBody>
      </p:sp>
      <p:pic>
        <p:nvPicPr>
          <p:cNvPr id="135" name="Shape 135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1475061" y="1197500"/>
            <a:ext cx="6193873" cy="37627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/>
              <a:t>Where’s my Script Gallery?</a:t>
            </a:r>
          </a:p>
        </p:txBody>
      </p:sp>
      <p:pic>
        <p:nvPicPr>
          <p:cNvPr id="141" name="Shape 141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2446174" y="1177049"/>
            <a:ext cx="4251650" cy="3966449"/>
          </a:xfrm>
          <a:prstGeom prst="rect">
            <a:avLst/>
          </a:prstGeom>
          <a:noFill/>
          <a:ln>
            <a:noFill/>
          </a:ln>
        </p:spPr>
      </p:pic>
      <p:sp>
        <p:nvSpPr>
          <p:cNvPr id="142" name="Shape 142"/>
          <p:cNvSpPr/>
          <p:nvPr/>
        </p:nvSpPr>
        <p:spPr>
          <a:xfrm>
            <a:off x="1345875" y="2337000"/>
            <a:ext cx="1992600" cy="469499"/>
          </a:xfrm>
          <a:prstGeom prst="homePlate">
            <a:avLst>
              <a:gd name="adj" fmla="val 50000"/>
            </a:avLst>
          </a:prstGeom>
          <a:solidFill>
            <a:srgbClr val="FF0000"/>
          </a:solidFill>
          <a:ln w="38100" cap="flat">
            <a:solidFill>
              <a:srgbClr val="FF0000"/>
            </a:solidFill>
            <a:prstDash val="lgDash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2400"/>
              <a:t> Gone……..</a:t>
            </a:r>
          </a:p>
        </p:txBody>
      </p:sp>
      <p:sp>
        <p:nvSpPr>
          <p:cNvPr id="143" name="Shape 143"/>
          <p:cNvSpPr/>
          <p:nvPr/>
        </p:nvSpPr>
        <p:spPr>
          <a:xfrm>
            <a:off x="4590550" y="1177050"/>
            <a:ext cx="2107200" cy="740700"/>
          </a:xfrm>
          <a:prstGeom prst="left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38100" cap="flat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2400"/>
              <a:t>Here it is!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/>
              <a:t>Add-ons</a:t>
            </a:r>
          </a:p>
        </p:txBody>
      </p:sp>
      <p:pic>
        <p:nvPicPr>
          <p:cNvPr id="149" name="Shape 149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1859462" y="1063380"/>
            <a:ext cx="5425075" cy="3822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>
            <a:spLocks noGrp="1"/>
          </p:cNvSpPr>
          <p:nvPr>
            <p:ph type="title"/>
          </p:nvPr>
        </p:nvSpPr>
        <p:spPr>
          <a:xfrm>
            <a:off x="457200" y="3"/>
            <a:ext cx="8229600" cy="857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/>
              <a:t>Add-ons</a:t>
            </a:r>
          </a:p>
        </p:txBody>
      </p:sp>
      <p:sp>
        <p:nvSpPr>
          <p:cNvPr id="155" name="Shape 155">
            <a:hlinkClick r:id="rId3"/>
          </p:cNvPr>
          <p:cNvSpPr/>
          <p:nvPr/>
        </p:nvSpPr>
        <p:spPr>
          <a:xfrm>
            <a:off x="1625088" y="723125"/>
            <a:ext cx="5893825" cy="4420375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title"/>
          </p:nvPr>
        </p:nvSpPr>
        <p:spPr>
          <a:xfrm>
            <a:off x="457200" y="3"/>
            <a:ext cx="8229600" cy="857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/>
              <a:t>Doctopus</a:t>
            </a:r>
          </a:p>
        </p:txBody>
      </p:sp>
      <p:sp>
        <p:nvSpPr>
          <p:cNvPr id="161" name="Shape 161"/>
          <p:cNvSpPr txBox="1">
            <a:spLocks noGrp="1"/>
          </p:cNvSpPr>
          <p:nvPr>
            <p:ph type="title" idx="2"/>
          </p:nvPr>
        </p:nvSpPr>
        <p:spPr>
          <a:xfrm>
            <a:off x="457200" y="1064950"/>
            <a:ext cx="8229600" cy="653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000" b="0"/>
              <a:t>An easy way to: </a:t>
            </a:r>
          </a:p>
        </p:txBody>
      </p:sp>
      <p:sp>
        <p:nvSpPr>
          <p:cNvPr id="162" name="Shape 162"/>
          <p:cNvSpPr txBox="1">
            <a:spLocks noGrp="1"/>
          </p:cNvSpPr>
          <p:nvPr>
            <p:ph type="title" idx="3"/>
          </p:nvPr>
        </p:nvSpPr>
        <p:spPr>
          <a:xfrm>
            <a:off x="457200" y="1718650"/>
            <a:ext cx="8229600" cy="653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3000" b="0"/>
              <a:t>Share templates with a class</a:t>
            </a:r>
          </a:p>
        </p:txBody>
      </p:sp>
      <p:sp>
        <p:nvSpPr>
          <p:cNvPr id="163" name="Shape 163"/>
          <p:cNvSpPr txBox="1">
            <a:spLocks noGrp="1"/>
          </p:cNvSpPr>
          <p:nvPr>
            <p:ph type="title" idx="4"/>
          </p:nvPr>
        </p:nvSpPr>
        <p:spPr>
          <a:xfrm>
            <a:off x="457200" y="2372350"/>
            <a:ext cx="8229600" cy="653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3000" b="0"/>
              <a:t>Organize student files on your Drive</a:t>
            </a:r>
          </a:p>
        </p:txBody>
      </p:sp>
      <p:sp>
        <p:nvSpPr>
          <p:cNvPr id="164" name="Shape 164"/>
          <p:cNvSpPr txBox="1">
            <a:spLocks noGrp="1"/>
          </p:cNvSpPr>
          <p:nvPr>
            <p:ph type="title" idx="5"/>
          </p:nvPr>
        </p:nvSpPr>
        <p:spPr>
          <a:xfrm>
            <a:off x="457200" y="3026050"/>
            <a:ext cx="8229600" cy="653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3000" b="0"/>
              <a:t>Grade and give personalized feedback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 txBox="1">
            <a:spLocks noGrp="1"/>
          </p:cNvSpPr>
          <p:nvPr>
            <p:ph type="title"/>
          </p:nvPr>
        </p:nvSpPr>
        <p:spPr>
          <a:xfrm>
            <a:off x="457200" y="3"/>
            <a:ext cx="8229600" cy="857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/>
              <a:t>Doctopus</a:t>
            </a:r>
          </a:p>
        </p:txBody>
      </p:sp>
      <p:sp>
        <p:nvSpPr>
          <p:cNvPr id="170" name="Shape 170"/>
          <p:cNvSpPr txBox="1">
            <a:spLocks noGrp="1"/>
          </p:cNvSpPr>
          <p:nvPr>
            <p:ph type="title" idx="2"/>
          </p:nvPr>
        </p:nvSpPr>
        <p:spPr>
          <a:xfrm>
            <a:off x="457200" y="690900"/>
            <a:ext cx="8229600" cy="653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000" b="0"/>
              <a:t>Yeah, but how does it do that? </a:t>
            </a:r>
          </a:p>
        </p:txBody>
      </p:sp>
      <p:sp>
        <p:nvSpPr>
          <p:cNvPr id="171" name="Shape 171">
            <a:hlinkClick r:id="rId3"/>
          </p:cNvPr>
          <p:cNvSpPr/>
          <p:nvPr/>
        </p:nvSpPr>
        <p:spPr>
          <a:xfrm>
            <a:off x="2039400" y="1344600"/>
            <a:ext cx="5065190" cy="37989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light-gradien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B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B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342</Words>
  <Application>Microsoft Office PowerPoint</Application>
  <PresentationFormat>On-screen Show (16:9)</PresentationFormat>
  <Paragraphs>83</Paragraphs>
  <Slides>19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light-gradient</vt:lpstr>
      <vt:lpstr>Google Scripts</vt:lpstr>
      <vt:lpstr>What is/are/am Google Scripts?</vt:lpstr>
      <vt:lpstr>Today we’ll look at:</vt:lpstr>
      <vt:lpstr>Where’s my Script Gallery?</vt:lpstr>
      <vt:lpstr>Where’s my Script Gallery?</vt:lpstr>
      <vt:lpstr>Add-ons</vt:lpstr>
      <vt:lpstr>Add-ons</vt:lpstr>
      <vt:lpstr>Doctopus</vt:lpstr>
      <vt:lpstr>Doctopus</vt:lpstr>
      <vt:lpstr>Doctopus</vt:lpstr>
      <vt:lpstr>Doctopus</vt:lpstr>
      <vt:lpstr>Doctopus</vt:lpstr>
      <vt:lpstr>Doctopus</vt:lpstr>
      <vt:lpstr>Flubaroo</vt:lpstr>
      <vt:lpstr>Flubaroo</vt:lpstr>
      <vt:lpstr>Flubaroo</vt:lpstr>
      <vt:lpstr>Goobric</vt:lpstr>
      <vt:lpstr>Other scripts to review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Google Scripts</dc:title>
  <dc:creator>Sabato, Joseph</dc:creator>
  <cp:lastModifiedBy>Sabato, Joseph</cp:lastModifiedBy>
  <cp:revision>1</cp:revision>
  <dcterms:modified xsi:type="dcterms:W3CDTF">2014-07-17T17:15:45Z</dcterms:modified>
</cp:coreProperties>
</file>