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6789516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2 minutes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2 minutes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4 minutes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4 minutes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2-5 minutes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 minute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 minute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Elementary - My Summer Vacation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Middle School - Civil War Battles and Capital Locations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High School - World Cultures - Analyzing various features of the Middle East.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5 minutes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3 minutes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2 minutes - Explain and show revisions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2 minutes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2 minutes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3 minutes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rawings/d/19JRRjIWKKmDZSeHyncq4as7DSmxarqseObDHxCFGa-0/edi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sKLlPyhRhFLMNNMdf4JrYJaQdbjnoiSZHa2GGRQSqdY/edi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lQb4xhUK60n0JIVhIyYLU_iAzWCV5ANS6icDxBRA6dQ/edi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jqOWssmhQfK7vPCswD6n-LPAwqZ5LRTsvOvOPYD2t7U/edi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gappssummitnj/evaluation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XJMLPxau_ozr-EsdOpYwiWDibxF5Q3YeEKHIvgKH3Lk/edit#slide=id.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0PpGUZNdHjcZhJqei3U4oP2R8t_dSNziiQEhS0ChQpU/edit?usp=shar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VKsWvEC7d-q3OyNBCidcJo5Yt9aKYFkY0gufMVnK5Jk/edi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3kJZxg0fn3m6o6_MF_AIFpvpjJ_ezAxQOUOZAolSnyM/edi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29KUafcE8DTyhcpyZ0MuKojaEsyg8gNMCKQkXNMTLnI/edi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93675" y="163900"/>
            <a:ext cx="8598599" cy="2388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0"/>
              <a:t>Social Studies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By:  Ladd Turner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Using ‘Drawings’ in class.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Combining history and technology through the use of text boxes…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https://docs.google.com/drawings/d/19JRRjIWKKmDZSeHyncq4as7DSmxarqseObDHxCFGa-0/edit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Easy-to-share Rubrics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https://docs.google.com/document/d/1sKLlPyhRhFLMNNMdf4JrYJaQdbjnoiSZHa2GGRQSqdY/edit#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Assessments:  Forms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Can be used as a formal assessment, exit ticket, on the spot, etc.  Have students create their own assessments and quiz each other.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https://docs.google.com/forms/d/1lQb4xhUK60n0JIVhIyYLU_iAzWCV5ANS6icDxBRA6dQ/edit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   **Flubaroo**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Taking Advantage of Docs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Built in dictionary, research and translate.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https://docs.google.com/document/d/1jqOWssmhQfK7vPCswD6n-LPAwqZ5LRTsvOvOPYD2t7U/edit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500"/>
              <a:t>Using Google News &amp; Maps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/>
              <a:t>News </a:t>
            </a:r>
            <a:r>
              <a:rPr lang="en"/>
              <a:t>- Apps - (more/even more) media - News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 u="sng"/>
              <a:t>Maps </a:t>
            </a:r>
            <a:r>
              <a:rPr lang="en"/>
              <a:t>- Apps - (more/even more) Geo - Maps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Final Thoughts and Eval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Link to Evaluation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https://sites.google.com/site/gappssummitnj/evaluation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About Me...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Objectives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TWBAT: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Understand how gmail can enhance the social studies curriculum on a day to day basis.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Google Earth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Perfect for any age/grade. 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Share your Presentations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Give students easy access to your presentations. Especially helpful for students that are absent.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https://docs.google.com/presentation/d/1XJMLPxau_ozr-EsdOpYwiWDibxF5Q3YeEKHIvgKH3Lk/edit#slide=id.p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Classwork: Presentations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Start in class finish at home…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https://docs.google.com/presentation/d/10PpGUZNdHjcZhJqei3U4oP2R8t_dSNziiQEhS0ChQpU/edit?usp=sharing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More Collaboration...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This time in Docs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https://docs.google.com/document/d/1VKsWvEC7d-q3OyNBCidcJo5Yt9aKYFkY0gufMVnK5Jk/edit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Incorporating Primary Sources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Postcard Activity…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https://docs.google.com/document/d/13kJZxg0fn3m6o6_MF_AIFpvpjJ_ezAxQOUOZAolSnyM/edit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Essay Problems?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https://docs.google.com/document/d/129KUafcE8DTyhcpyZ0MuKojaEsyg8gNMCKQkXNMTLnI/edit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</Words>
  <Application>Microsoft Office PowerPoint</Application>
  <PresentationFormat>On-screen Show (16:9)</PresentationFormat>
  <Paragraphs>59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modern</vt:lpstr>
      <vt:lpstr>Social Studies</vt:lpstr>
      <vt:lpstr>About Me...</vt:lpstr>
      <vt:lpstr>Objectives</vt:lpstr>
      <vt:lpstr>Google Earth</vt:lpstr>
      <vt:lpstr>Share your Presentations</vt:lpstr>
      <vt:lpstr>Classwork: Presentations</vt:lpstr>
      <vt:lpstr>More Collaboration...</vt:lpstr>
      <vt:lpstr>Incorporating Primary Sources</vt:lpstr>
      <vt:lpstr>Essay Problems?</vt:lpstr>
      <vt:lpstr>Using ‘Drawings’ in class.</vt:lpstr>
      <vt:lpstr>Easy-to-share Rubrics</vt:lpstr>
      <vt:lpstr>Assessments:  Forms</vt:lpstr>
      <vt:lpstr>Taking Advantage of Docs</vt:lpstr>
      <vt:lpstr>Using Google News &amp; Maps</vt:lpstr>
      <vt:lpstr>Final Thoughts and Eval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Studies</dc:title>
  <dc:creator>Sabato, Joseph</dc:creator>
  <cp:lastModifiedBy>Sabato, Joseph</cp:lastModifiedBy>
  <cp:revision>1</cp:revision>
  <dcterms:modified xsi:type="dcterms:W3CDTF">2014-07-17T17:27:08Z</dcterms:modified>
</cp:coreProperties>
</file>